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8" r:id="rId17"/>
    <p:sldId id="446" r:id="rId18"/>
    <p:sldId id="447" r:id="rId19"/>
    <p:sldId id="449" r:id="rId20"/>
    <p:sldId id="450" r:id="rId21"/>
    <p:sldId id="451" r:id="rId22"/>
    <p:sldId id="445" r:id="rId23"/>
    <p:sldId id="435" r:id="rId24"/>
    <p:sldId id="439" r:id="rId25"/>
    <p:sldId id="440" r:id="rId26"/>
    <p:sldId id="452" r:id="rId27"/>
    <p:sldId id="453" r:id="rId28"/>
    <p:sldId id="472" r:id="rId29"/>
    <p:sldId id="427" r:id="rId30"/>
    <p:sldId id="473" r:id="rId31"/>
    <p:sldId id="474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3" d="100"/>
          <a:sy n="73" d="100"/>
        </p:scale>
        <p:origin x="41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Вземаме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print('Infinite loop')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не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number is prime:', prime)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114800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760412" y="4648200"/>
            <a:ext cx="1295400" cy="1066800"/>
          </a:xfrm>
          <a:prstGeom prst="bentConnector3">
            <a:avLst>
              <a:gd name="adj1" fmla="val 1488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2131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1"/>
            <a:r>
              <a:rPr lang="bg-BG" dirty="0" smtClean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 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end='')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 flipH="1">
            <a:off x="989012" y="4191000"/>
            <a:ext cx="990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/>
          <p:nvPr/>
        </p:nvCxnSpPr>
        <p:spPr>
          <a:xfrm rot="16200000" flipV="1">
            <a:off x="371477" y="2582864"/>
            <a:ext cx="2247869" cy="968403"/>
          </a:xfrm>
          <a:prstGeom prst="bentConnector3">
            <a:avLst>
              <a:gd name="adj1" fmla="val -55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4078302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print(' '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end='')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end='')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end='')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в 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C#'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1943</Words>
  <Application>Microsoft Office PowerPoint</Application>
  <PresentationFormat>По избор</PresentationFormat>
  <Paragraphs>365</Paragraphs>
  <Slides>33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2017-02-28T17:22:39Z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